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05" r:id="rId13"/>
    <p:sldId id="319" r:id="rId14"/>
    <p:sldId id="320" r:id="rId15"/>
    <p:sldId id="306" r:id="rId16"/>
    <p:sldId id="308" r:id="rId17"/>
    <p:sldId id="307" r:id="rId18"/>
    <p:sldId id="310" r:id="rId19"/>
    <p:sldId id="311" r:id="rId20"/>
    <p:sldId id="324" r:id="rId21"/>
    <p:sldId id="325" r:id="rId22"/>
    <p:sldId id="326" r:id="rId23"/>
    <p:sldId id="327" r:id="rId24"/>
    <p:sldId id="312" r:id="rId25"/>
    <p:sldId id="313" r:id="rId26"/>
    <p:sldId id="328" r:id="rId27"/>
    <p:sldId id="314" r:id="rId28"/>
    <p:sldId id="315" r:id="rId29"/>
    <p:sldId id="316" r:id="rId30"/>
    <p:sldId id="317" r:id="rId31"/>
    <p:sldId id="329" r:id="rId32"/>
    <p:sldId id="330" r:id="rId33"/>
    <p:sldId id="331" r:id="rId34"/>
    <p:sldId id="332" r:id="rId35"/>
    <p:sldId id="333" r:id="rId36"/>
    <p:sldId id="318" r:id="rId37"/>
    <p:sldId id="321" r:id="rId38"/>
    <p:sldId id="322" r:id="rId39"/>
    <p:sldId id="323" r:id="rId40"/>
    <p:sldId id="282" r:id="rId41"/>
    <p:sldId id="298" r:id="rId42"/>
    <p:sldId id="283" r:id="rId43"/>
    <p:sldId id="266" r:id="rId44"/>
    <p:sldId id="26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MODEL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2023.03.31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5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http://</a:t>
            </a:r>
            <a:r>
              <a:rPr lang="en-US" altLang="ko-KR" sz="4000" spc="-300" dirty="0">
                <a:solidFill>
                  <a:schemeClr val="bg1"/>
                </a:solidFill>
              </a:rPr>
              <a:t>43.201.83.163:8181/Beauty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739459" y="680104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383766" y="328456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2060254" y="1234136"/>
            <a:ext cx="8429106" cy="41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김동근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en-US" altLang="ko-KR" sz="1400" dirty="0">
                <a:solidFill>
                  <a:schemeClr val="bg1"/>
                </a:solidFill>
              </a:rPr>
              <a:t>Beauty </a:t>
            </a:r>
            <a:r>
              <a:rPr lang="ko-KR" altLang="en-US" sz="1400" dirty="0">
                <a:solidFill>
                  <a:schemeClr val="bg1"/>
                </a:solidFill>
              </a:rPr>
              <a:t>프로젝트에서 새로운 것들을 시도하고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실패하면서 끊임없는 에러 메시지를 받았지만 한층 더 성장할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한층 더 발전된 것을 스스로 느끼게 되었고 다음 프로젝트에서는 더욱 개선된 모습을 보여주고 싶습니다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제게 취약했던 부분을 보완할 수 있었고 무엇을 보충하고 공부해야 할지 알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맡은 파트를 작업할 때 그전의 프로젝트 때보다 더 확실하게 방향성을 잡을 수 있었고  배운 내용들을 복습할 수 있는 경험이 되었으며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새로 알게 된 내용들을 그저 눈에 익히고 넘어가는 게 아니라 내 것으로 소화하며 따로 </a:t>
            </a:r>
            <a:r>
              <a:rPr lang="ko-KR" altLang="en-US" sz="1400" dirty="0" err="1">
                <a:solidFill>
                  <a:schemeClr val="bg1"/>
                </a:solidFill>
              </a:rPr>
              <a:t>정리해두어야겠다는</a:t>
            </a:r>
            <a:r>
              <a:rPr lang="ko-KR" altLang="en-US" sz="1400" dirty="0">
                <a:solidFill>
                  <a:schemeClr val="bg1"/>
                </a:solidFill>
              </a:rPr>
              <a:t> 생각이 들었습니다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김보성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sz="1400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모르는 </a:t>
            </a:r>
            <a:r>
              <a:rPr lang="ko-KR" altLang="en-US" sz="1400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406322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527204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686070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732520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741410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688610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536094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408862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292713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4109227" y="417865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281283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409203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6873747" y="418603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684692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292924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291204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363162" y="228554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34596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7439725" y="226136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742253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566</Words>
  <Application>Microsoft Office PowerPoint</Application>
  <PresentationFormat>와이드스크린</PresentationFormat>
  <Paragraphs>197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58</cp:revision>
  <dcterms:created xsi:type="dcterms:W3CDTF">2021-02-14T00:18:03Z</dcterms:created>
  <dcterms:modified xsi:type="dcterms:W3CDTF">2023-03-28T04:02:24Z</dcterms:modified>
</cp:coreProperties>
</file>